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68" r:id="rId2"/>
    <p:sldId id="257" r:id="rId3"/>
    <p:sldId id="259" r:id="rId4"/>
    <p:sldId id="270" r:id="rId5"/>
    <p:sldId id="271" r:id="rId6"/>
    <p:sldId id="262" r:id="rId7"/>
    <p:sldId id="269" r:id="rId8"/>
    <p:sldId id="266" r:id="rId9"/>
    <p:sldId id="274" r:id="rId10"/>
    <p:sldId id="275" r:id="rId11"/>
    <p:sldId id="276" r:id="rId12"/>
    <p:sldId id="281" r:id="rId13"/>
    <p:sldId id="264" r:id="rId14"/>
    <p:sldId id="267" r:id="rId15"/>
    <p:sldId id="277" r:id="rId16"/>
    <p:sldId id="279" r:id="rId17"/>
    <p:sldId id="263" r:id="rId18"/>
    <p:sldId id="272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257"/>
    <a:srgbClr val="A41258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2DFCF-DD14-417F-9316-53D6C4503FE7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fr-FR"/>
        </a:p>
      </dgm:t>
    </dgm:pt>
    <dgm:pt modelId="{F231BFF2-FAB8-4B30-B213-CC8343C5299B}">
      <dgm:prSet phldrT="[Texte]" custT="1"/>
      <dgm:spPr/>
      <dgm:t>
        <a:bodyPr/>
        <a:lstStyle/>
        <a:p>
          <a:r>
            <a:rPr lang="fr-FR" sz="1600" dirty="0"/>
            <a:t>Système d’exploitation : Windows 10</a:t>
          </a:r>
        </a:p>
      </dgm:t>
    </dgm:pt>
    <dgm:pt modelId="{F5D602D8-0F24-403E-B204-CFDFD38C054D}" type="parTrans" cxnId="{647B41F1-4D94-409C-8D17-13E9697E9EAC}">
      <dgm:prSet/>
      <dgm:spPr/>
      <dgm:t>
        <a:bodyPr/>
        <a:lstStyle/>
        <a:p>
          <a:endParaRPr lang="fr-FR"/>
        </a:p>
      </dgm:t>
    </dgm:pt>
    <dgm:pt modelId="{424526EC-751E-41E4-96D7-C34B159C040B}" type="sibTrans" cxnId="{647B41F1-4D94-409C-8D17-13E9697E9EAC}">
      <dgm:prSet/>
      <dgm:spPr/>
      <dgm:t>
        <a:bodyPr/>
        <a:lstStyle/>
        <a:p>
          <a:endParaRPr lang="fr-FR"/>
        </a:p>
      </dgm:t>
    </dgm:pt>
    <dgm:pt modelId="{B068D528-0452-4A6B-80A0-5DBBE0872E77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10011C78-79D4-4A81-93D9-99C350FE3C58}" type="parTrans" cxnId="{8F4BF599-0E13-4C7D-A036-3818797FA7B7}">
      <dgm:prSet/>
      <dgm:spPr/>
      <dgm:t>
        <a:bodyPr/>
        <a:lstStyle/>
        <a:p>
          <a:endParaRPr lang="fr-FR"/>
        </a:p>
      </dgm:t>
    </dgm:pt>
    <dgm:pt modelId="{DB4B7179-49C8-4AA1-9707-C51EACABAB2F}" type="sibTrans" cxnId="{8F4BF599-0E13-4C7D-A036-3818797FA7B7}">
      <dgm:prSet/>
      <dgm:spPr/>
      <dgm:t>
        <a:bodyPr/>
        <a:lstStyle/>
        <a:p>
          <a:endParaRPr lang="fr-FR"/>
        </a:p>
      </dgm:t>
    </dgm:pt>
    <dgm:pt modelId="{3373453A-8E7A-4A7A-B141-1DA2A6EC45AA}">
      <dgm:prSet phldrT="[Texte]" custT="1"/>
      <dgm:spPr/>
      <dgm:t>
        <a:bodyPr/>
        <a:lstStyle/>
        <a:p>
          <a:r>
            <a:rPr lang="fr-FR" sz="1600" dirty="0"/>
            <a:t>Langage de développement : C#</a:t>
          </a:r>
        </a:p>
      </dgm:t>
    </dgm:pt>
    <dgm:pt modelId="{C5B12C6D-8112-42EF-82D9-92E80ADD7D7F}" type="parTrans" cxnId="{28DA6164-0103-4F01-BFDD-9C7174E5C29C}">
      <dgm:prSet/>
      <dgm:spPr/>
      <dgm:t>
        <a:bodyPr/>
        <a:lstStyle/>
        <a:p>
          <a:endParaRPr lang="fr-FR"/>
        </a:p>
      </dgm:t>
    </dgm:pt>
    <dgm:pt modelId="{D3AE4B5B-8ABE-4067-B8E9-4F90980811D7}" type="sibTrans" cxnId="{28DA6164-0103-4F01-BFDD-9C7174E5C29C}">
      <dgm:prSet/>
      <dgm:spPr/>
      <dgm:t>
        <a:bodyPr/>
        <a:lstStyle/>
        <a:p>
          <a:endParaRPr lang="fr-FR"/>
        </a:p>
      </dgm:t>
    </dgm:pt>
    <dgm:pt modelId="{C269453D-C4F7-476F-9B2F-64646BFAE15D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9A39B53-4D4E-47CB-8EF6-9CC158DB92FC}" type="parTrans" cxnId="{E171404B-622A-4216-B7DD-761DB01AF78A}">
      <dgm:prSet/>
      <dgm:spPr/>
      <dgm:t>
        <a:bodyPr/>
        <a:lstStyle/>
        <a:p>
          <a:endParaRPr lang="fr-FR"/>
        </a:p>
      </dgm:t>
    </dgm:pt>
    <dgm:pt modelId="{B064974E-1F09-493C-A499-C8093DAD99C9}" type="sibTrans" cxnId="{E171404B-622A-4216-B7DD-761DB01AF78A}">
      <dgm:prSet/>
      <dgm:spPr/>
      <dgm:t>
        <a:bodyPr/>
        <a:lstStyle/>
        <a:p>
          <a:endParaRPr lang="fr-FR"/>
        </a:p>
      </dgm:t>
    </dgm:pt>
    <dgm:pt modelId="{BB2ED01E-E490-4EA0-B43A-AD47157CFD19}">
      <dgm:prSet phldrT="[Texte]" custT="1"/>
      <dgm:spPr/>
      <dgm:t>
        <a:bodyPr/>
        <a:lstStyle/>
        <a:p>
          <a:r>
            <a:rPr lang="fr-FR" sz="1400" dirty="0"/>
            <a:t>Environnement de développement (IDE)</a:t>
          </a:r>
        </a:p>
      </dgm:t>
    </dgm:pt>
    <dgm:pt modelId="{C68C90B2-ADD1-439C-BE27-0A083AF4ADD3}" type="parTrans" cxnId="{A8675B1D-D092-47DB-8D1A-319C43469F0B}">
      <dgm:prSet/>
      <dgm:spPr/>
      <dgm:t>
        <a:bodyPr/>
        <a:lstStyle/>
        <a:p>
          <a:endParaRPr lang="fr-FR"/>
        </a:p>
      </dgm:t>
    </dgm:pt>
    <dgm:pt modelId="{13417CEF-0D6E-4598-BD82-1826EE4B5D97}" type="sibTrans" cxnId="{A8675B1D-D092-47DB-8D1A-319C43469F0B}">
      <dgm:prSet/>
      <dgm:spPr/>
      <dgm:t>
        <a:bodyPr/>
        <a:lstStyle/>
        <a:p>
          <a:endParaRPr lang="fr-FR"/>
        </a:p>
      </dgm:t>
    </dgm:pt>
    <dgm:pt modelId="{B544CDBC-5345-43F4-BD81-B2324D4DA4C2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B4CFBEA4-D5AB-412E-A359-243836923E3A}" type="sibTrans" cxnId="{27E6BE3B-2D45-4CCB-95BC-0CCBFE8AB969}">
      <dgm:prSet/>
      <dgm:spPr/>
      <dgm:t>
        <a:bodyPr/>
        <a:lstStyle/>
        <a:p>
          <a:endParaRPr lang="fr-FR"/>
        </a:p>
      </dgm:t>
    </dgm:pt>
    <dgm:pt modelId="{99832FAA-E417-480D-993B-250010612DAD}" type="parTrans" cxnId="{27E6BE3B-2D45-4CCB-95BC-0CCBFE8AB969}">
      <dgm:prSet/>
      <dgm:spPr/>
      <dgm:t>
        <a:bodyPr/>
        <a:lstStyle/>
        <a:p>
          <a:endParaRPr lang="fr-FR"/>
        </a:p>
      </dgm:t>
    </dgm:pt>
    <dgm:pt modelId="{77D0C737-22FC-496B-8231-098DA37FB790}" type="pres">
      <dgm:prSet presAssocID="{ACF2DFCF-DD14-417F-9316-53D6C4503FE7}" presName="rootnode" presStyleCnt="0">
        <dgm:presLayoutVars>
          <dgm:chMax/>
          <dgm:chPref/>
          <dgm:dir/>
          <dgm:animLvl val="lvl"/>
        </dgm:presLayoutVars>
      </dgm:prSet>
      <dgm:spPr/>
    </dgm:pt>
    <dgm:pt modelId="{A4BE9356-1750-45DF-82F1-909B58CE4B42}" type="pres">
      <dgm:prSet presAssocID="{B544CDBC-5345-43F4-BD81-B2324D4DA4C2}" presName="composite" presStyleCnt="0"/>
      <dgm:spPr/>
    </dgm:pt>
    <dgm:pt modelId="{106C43D3-564A-49A1-B69B-9B09B8827174}" type="pres">
      <dgm:prSet presAssocID="{B544CDBC-5345-43F4-BD81-B2324D4DA4C2}" presName="bentUpArrow1" presStyleLbl="alignImgPlace1" presStyleIdx="0" presStyleCnt="2" custLinFactNeighborX="36268" custLinFactNeighborY="1628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45A6C6CC-B3D6-42F3-ABCE-34EC728B5E4F}" type="pres">
      <dgm:prSet presAssocID="{B544CDBC-5345-43F4-BD81-B2324D4DA4C2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F5F30A18-E94A-4F58-BD7F-7822D2B39A74}" type="pres">
      <dgm:prSet presAssocID="{B544CDBC-5345-43F4-BD81-B2324D4DA4C2}" presName="ChildText" presStyleLbl="revTx" presStyleIdx="0" presStyleCnt="3" custScaleX="277543" custLinFactNeighborX="88659" custLinFactNeighborY="797">
        <dgm:presLayoutVars>
          <dgm:chMax val="0"/>
          <dgm:chPref val="0"/>
          <dgm:bulletEnabled val="1"/>
        </dgm:presLayoutVars>
      </dgm:prSet>
      <dgm:spPr/>
    </dgm:pt>
    <dgm:pt modelId="{CB643FE5-876E-4B21-A34E-E49A2B787DA9}" type="pres">
      <dgm:prSet presAssocID="{B4CFBEA4-D5AB-412E-A359-243836923E3A}" presName="sibTrans" presStyleCnt="0"/>
      <dgm:spPr/>
    </dgm:pt>
    <dgm:pt modelId="{F1458821-735B-4BB3-8976-C0FA6CBECC4E}" type="pres">
      <dgm:prSet presAssocID="{B068D528-0452-4A6B-80A0-5DBBE0872E77}" presName="composite" presStyleCnt="0"/>
      <dgm:spPr/>
    </dgm:pt>
    <dgm:pt modelId="{6004EAAE-92EA-4AE6-B097-BB61D7E016B5}" type="pres">
      <dgm:prSet presAssocID="{B068D528-0452-4A6B-80A0-5DBBE0872E77}" presName="bentUpArrow1" presStyleLbl="alignImgPlace1" presStyleIdx="1" presStyleCnt="2" custLinFactNeighborX="28125" custLinFactNeighborY="-1464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38046E19-F68F-41D1-974E-2DE363F2F407}" type="pres">
      <dgm:prSet presAssocID="{B068D528-0452-4A6B-80A0-5DBBE0872E77}" presName="ParentText" presStyleLbl="node1" presStyleIdx="1" presStyleCnt="3" custLinFactNeighborX="-7424" custLinFactNeighborY="-193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766F820D-22FB-46D2-A1E3-ACF3F7EAC21B}" type="pres">
      <dgm:prSet presAssocID="{B068D528-0452-4A6B-80A0-5DBBE0872E77}" presName="ChildText" presStyleLbl="revTx" presStyleIdx="1" presStyleCnt="3" custScaleX="168978" custLinFactNeighborX="662" custLinFactNeighborY="-851">
        <dgm:presLayoutVars>
          <dgm:chMax val="0"/>
          <dgm:chPref val="0"/>
          <dgm:bulletEnabled val="1"/>
        </dgm:presLayoutVars>
      </dgm:prSet>
      <dgm:spPr/>
    </dgm:pt>
    <dgm:pt modelId="{4BA1CD4C-065C-42C3-94DE-4D32F4BD9B54}" type="pres">
      <dgm:prSet presAssocID="{DB4B7179-49C8-4AA1-9707-C51EACABAB2F}" presName="sibTrans" presStyleCnt="0"/>
      <dgm:spPr/>
    </dgm:pt>
    <dgm:pt modelId="{09F7BD9E-AB7E-4E90-8559-68F5E685134C}" type="pres">
      <dgm:prSet presAssocID="{C269453D-C4F7-476F-9B2F-64646BFAE15D}" presName="composite" presStyleCnt="0"/>
      <dgm:spPr/>
    </dgm:pt>
    <dgm:pt modelId="{3FE1E1F5-6BA3-4156-AF8B-907B30F136FC}" type="pres">
      <dgm:prSet presAssocID="{C269453D-C4F7-476F-9B2F-64646BFAE15D}" presName="ParentText" presStyleLbl="node1" presStyleIdx="2" presStyleCnt="3" custLinFactNeighborX="-19200" custLinFactNeighborY="-6148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9583B91A-8549-4167-893F-5F7EAA08C1A4}" type="pres">
      <dgm:prSet presAssocID="{C269453D-C4F7-476F-9B2F-64646BFAE15D}" presName="FinalChildText" presStyleLbl="revTx" presStyleIdx="2" presStyleCnt="3" custScaleX="154166" custLinFactNeighborX="7017" custLinFactNeighborY="801">
        <dgm:presLayoutVars>
          <dgm:chMax val="0"/>
          <dgm:chPref val="0"/>
          <dgm:bulletEnabled val="1"/>
        </dgm:presLayoutVars>
      </dgm:prSet>
      <dgm:spPr/>
    </dgm:pt>
  </dgm:ptLst>
  <dgm:cxnLst>
    <dgm:cxn modelId="{A8675B1D-D092-47DB-8D1A-319C43469F0B}" srcId="{C269453D-C4F7-476F-9B2F-64646BFAE15D}" destId="{BB2ED01E-E490-4EA0-B43A-AD47157CFD19}" srcOrd="0" destOrd="0" parTransId="{C68C90B2-ADD1-439C-BE27-0A083AF4ADD3}" sibTransId="{13417CEF-0D6E-4598-BD82-1826EE4B5D97}"/>
    <dgm:cxn modelId="{9405BA2C-E24F-43D8-B8B6-95E276233860}" type="presOf" srcId="{B068D528-0452-4A6B-80A0-5DBBE0872E77}" destId="{38046E19-F68F-41D1-974E-2DE363F2F407}" srcOrd="0" destOrd="0" presId="urn:microsoft.com/office/officeart/2005/8/layout/StepDownProcess"/>
    <dgm:cxn modelId="{F4B0D135-1EFD-4CB0-92C7-54CEEA1C573F}" type="presOf" srcId="{B544CDBC-5345-43F4-BD81-B2324D4DA4C2}" destId="{45A6C6CC-B3D6-42F3-ABCE-34EC728B5E4F}" srcOrd="0" destOrd="0" presId="urn:microsoft.com/office/officeart/2005/8/layout/StepDownProcess"/>
    <dgm:cxn modelId="{27E6BE3B-2D45-4CCB-95BC-0CCBFE8AB969}" srcId="{ACF2DFCF-DD14-417F-9316-53D6C4503FE7}" destId="{B544CDBC-5345-43F4-BD81-B2324D4DA4C2}" srcOrd="0" destOrd="0" parTransId="{99832FAA-E417-480D-993B-250010612DAD}" sibTransId="{B4CFBEA4-D5AB-412E-A359-243836923E3A}"/>
    <dgm:cxn modelId="{EB87185D-53FC-49E8-96A7-3F940CB5BA2B}" type="presOf" srcId="{F231BFF2-FAB8-4B30-B213-CC8343C5299B}" destId="{F5F30A18-E94A-4F58-BD7F-7822D2B39A74}" srcOrd="0" destOrd="0" presId="urn:microsoft.com/office/officeart/2005/8/layout/StepDownProcess"/>
    <dgm:cxn modelId="{28DA6164-0103-4F01-BFDD-9C7174E5C29C}" srcId="{B068D528-0452-4A6B-80A0-5DBBE0872E77}" destId="{3373453A-8E7A-4A7A-B141-1DA2A6EC45AA}" srcOrd="0" destOrd="0" parTransId="{C5B12C6D-8112-42EF-82D9-92E80ADD7D7F}" sibTransId="{D3AE4B5B-8ABE-4067-B8E9-4F90980811D7}"/>
    <dgm:cxn modelId="{E171404B-622A-4216-B7DD-761DB01AF78A}" srcId="{ACF2DFCF-DD14-417F-9316-53D6C4503FE7}" destId="{C269453D-C4F7-476F-9B2F-64646BFAE15D}" srcOrd="2" destOrd="0" parTransId="{39A39B53-4D4E-47CB-8EF6-9CC158DB92FC}" sibTransId="{B064974E-1F09-493C-A499-C8093DAD99C9}"/>
    <dgm:cxn modelId="{779A8D91-07DE-423D-A977-F32160D239B5}" type="presOf" srcId="{BB2ED01E-E490-4EA0-B43A-AD47157CFD19}" destId="{9583B91A-8549-4167-893F-5F7EAA08C1A4}" srcOrd="0" destOrd="0" presId="urn:microsoft.com/office/officeart/2005/8/layout/StepDownProcess"/>
    <dgm:cxn modelId="{8F4BF599-0E13-4C7D-A036-3818797FA7B7}" srcId="{ACF2DFCF-DD14-417F-9316-53D6C4503FE7}" destId="{B068D528-0452-4A6B-80A0-5DBBE0872E77}" srcOrd="1" destOrd="0" parTransId="{10011C78-79D4-4A81-93D9-99C350FE3C58}" sibTransId="{DB4B7179-49C8-4AA1-9707-C51EACABAB2F}"/>
    <dgm:cxn modelId="{DE696FBE-9316-41E9-A02F-86FA4807E321}" type="presOf" srcId="{3373453A-8E7A-4A7A-B141-1DA2A6EC45AA}" destId="{766F820D-22FB-46D2-A1E3-ACF3F7EAC21B}" srcOrd="0" destOrd="0" presId="urn:microsoft.com/office/officeart/2005/8/layout/StepDownProcess"/>
    <dgm:cxn modelId="{78A687BE-2C81-4006-81A2-24BB83D766C2}" type="presOf" srcId="{ACF2DFCF-DD14-417F-9316-53D6C4503FE7}" destId="{77D0C737-22FC-496B-8231-098DA37FB790}" srcOrd="0" destOrd="0" presId="urn:microsoft.com/office/officeart/2005/8/layout/StepDownProcess"/>
    <dgm:cxn modelId="{186735E9-70D0-4189-BEE3-24943649CF22}" type="presOf" srcId="{C269453D-C4F7-476F-9B2F-64646BFAE15D}" destId="{3FE1E1F5-6BA3-4156-AF8B-907B30F136FC}" srcOrd="0" destOrd="0" presId="urn:microsoft.com/office/officeart/2005/8/layout/StepDownProcess"/>
    <dgm:cxn modelId="{647B41F1-4D94-409C-8D17-13E9697E9EAC}" srcId="{B544CDBC-5345-43F4-BD81-B2324D4DA4C2}" destId="{F231BFF2-FAB8-4B30-B213-CC8343C5299B}" srcOrd="0" destOrd="0" parTransId="{F5D602D8-0F24-403E-B204-CFDFD38C054D}" sibTransId="{424526EC-751E-41E4-96D7-C34B159C040B}"/>
    <dgm:cxn modelId="{4281E7A3-7379-42F8-823E-0BA587E4E6A6}" type="presParOf" srcId="{77D0C737-22FC-496B-8231-098DA37FB790}" destId="{A4BE9356-1750-45DF-82F1-909B58CE4B42}" srcOrd="0" destOrd="0" presId="urn:microsoft.com/office/officeart/2005/8/layout/StepDownProcess"/>
    <dgm:cxn modelId="{9C8010DC-D62C-47A4-A356-4CF20EFB5B31}" type="presParOf" srcId="{A4BE9356-1750-45DF-82F1-909B58CE4B42}" destId="{106C43D3-564A-49A1-B69B-9B09B8827174}" srcOrd="0" destOrd="0" presId="urn:microsoft.com/office/officeart/2005/8/layout/StepDownProcess"/>
    <dgm:cxn modelId="{37E4447B-5827-4B50-96AE-F54FB04677D7}" type="presParOf" srcId="{A4BE9356-1750-45DF-82F1-909B58CE4B42}" destId="{45A6C6CC-B3D6-42F3-ABCE-34EC728B5E4F}" srcOrd="1" destOrd="0" presId="urn:microsoft.com/office/officeart/2005/8/layout/StepDownProcess"/>
    <dgm:cxn modelId="{1BDF6F6D-D630-4B5C-B46F-A4C0C1AF6049}" type="presParOf" srcId="{A4BE9356-1750-45DF-82F1-909B58CE4B42}" destId="{F5F30A18-E94A-4F58-BD7F-7822D2B39A74}" srcOrd="2" destOrd="0" presId="urn:microsoft.com/office/officeart/2005/8/layout/StepDownProcess"/>
    <dgm:cxn modelId="{D2BB904E-79B3-4181-AEF6-BA24A1FC7601}" type="presParOf" srcId="{77D0C737-22FC-496B-8231-098DA37FB790}" destId="{CB643FE5-876E-4B21-A34E-E49A2B787DA9}" srcOrd="1" destOrd="0" presId="urn:microsoft.com/office/officeart/2005/8/layout/StepDownProcess"/>
    <dgm:cxn modelId="{D6CE6A39-C528-4426-ADD4-E4E66DBE4C93}" type="presParOf" srcId="{77D0C737-22FC-496B-8231-098DA37FB790}" destId="{F1458821-735B-4BB3-8976-C0FA6CBECC4E}" srcOrd="2" destOrd="0" presId="urn:microsoft.com/office/officeart/2005/8/layout/StepDownProcess"/>
    <dgm:cxn modelId="{CDCEF8E7-DCFE-4DD4-8B6A-B8FE24B6C947}" type="presParOf" srcId="{F1458821-735B-4BB3-8976-C0FA6CBECC4E}" destId="{6004EAAE-92EA-4AE6-B097-BB61D7E016B5}" srcOrd="0" destOrd="0" presId="urn:microsoft.com/office/officeart/2005/8/layout/StepDownProcess"/>
    <dgm:cxn modelId="{90090D25-F871-4F34-B2CB-32B552F5DC4C}" type="presParOf" srcId="{F1458821-735B-4BB3-8976-C0FA6CBECC4E}" destId="{38046E19-F68F-41D1-974E-2DE363F2F407}" srcOrd="1" destOrd="0" presId="urn:microsoft.com/office/officeart/2005/8/layout/StepDownProcess"/>
    <dgm:cxn modelId="{24C58D38-9BF4-46F5-9A8E-1AC33CEB6D33}" type="presParOf" srcId="{F1458821-735B-4BB3-8976-C0FA6CBECC4E}" destId="{766F820D-22FB-46D2-A1E3-ACF3F7EAC21B}" srcOrd="2" destOrd="0" presId="urn:microsoft.com/office/officeart/2005/8/layout/StepDownProcess"/>
    <dgm:cxn modelId="{ACA36E6A-D2A1-42EE-8D5A-5A7274AC6862}" type="presParOf" srcId="{77D0C737-22FC-496B-8231-098DA37FB790}" destId="{4BA1CD4C-065C-42C3-94DE-4D32F4BD9B54}" srcOrd="3" destOrd="0" presId="urn:microsoft.com/office/officeart/2005/8/layout/StepDownProcess"/>
    <dgm:cxn modelId="{655C828C-8D93-4A5A-8A96-3D9BEF178E49}" type="presParOf" srcId="{77D0C737-22FC-496B-8231-098DA37FB790}" destId="{09F7BD9E-AB7E-4E90-8559-68F5E685134C}" srcOrd="4" destOrd="0" presId="urn:microsoft.com/office/officeart/2005/8/layout/StepDownProcess"/>
    <dgm:cxn modelId="{37FE53A2-0A0E-4884-BE97-8E36EF6BC66E}" type="presParOf" srcId="{09F7BD9E-AB7E-4E90-8559-68F5E685134C}" destId="{3FE1E1F5-6BA3-4156-AF8B-907B30F136FC}" srcOrd="0" destOrd="0" presId="urn:microsoft.com/office/officeart/2005/8/layout/StepDownProcess"/>
    <dgm:cxn modelId="{5E353227-577E-46E3-A9D4-7D81051C2103}" type="presParOf" srcId="{09F7BD9E-AB7E-4E90-8559-68F5E685134C}" destId="{9583B91A-8549-4167-893F-5F7EAA08C1A4}" srcOrd="1" destOrd="0" presId="urn:microsoft.com/office/officeart/2005/8/layout/StepDownProcess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C43D3-564A-49A1-B69B-9B09B8827174}">
      <dsp:nvSpPr>
        <dsp:cNvPr id="0" name=""/>
        <dsp:cNvSpPr/>
      </dsp:nvSpPr>
      <dsp:spPr>
        <a:xfrm rot="5400000">
          <a:off x="832563" y="1749575"/>
          <a:ext cx="1217930" cy="13865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A6C6CC-B3D6-42F3-ABCE-34EC728B5E4F}">
      <dsp:nvSpPr>
        <dsp:cNvPr id="0" name=""/>
        <dsp:cNvSpPr/>
      </dsp:nvSpPr>
      <dsp:spPr>
        <a:xfrm>
          <a:off x="7004" y="379647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7004" y="379647"/>
        <a:ext cx="2050277" cy="1435127"/>
      </dsp:txXfrm>
    </dsp:sp>
    <dsp:sp modelId="{F5F30A18-E94A-4F58-BD7F-7822D2B39A74}">
      <dsp:nvSpPr>
        <dsp:cNvPr id="0" name=""/>
        <dsp:cNvSpPr/>
      </dsp:nvSpPr>
      <dsp:spPr>
        <a:xfrm>
          <a:off x="2055604" y="525764"/>
          <a:ext cx="4138655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Système d’exploitation : Windows 10</a:t>
          </a:r>
        </a:p>
      </dsp:txBody>
      <dsp:txXfrm>
        <a:off x="2055604" y="525764"/>
        <a:ext cx="4138655" cy="1159933"/>
      </dsp:txXfrm>
    </dsp:sp>
    <dsp:sp modelId="{6004EAAE-92EA-4AE6-B097-BB61D7E016B5}">
      <dsp:nvSpPr>
        <dsp:cNvPr id="0" name=""/>
        <dsp:cNvSpPr/>
      </dsp:nvSpPr>
      <dsp:spPr>
        <a:xfrm rot="5400000">
          <a:off x="3054947" y="3324039"/>
          <a:ext cx="1217930" cy="13865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046E19-F68F-41D1-974E-2DE363F2F407}">
      <dsp:nvSpPr>
        <dsp:cNvPr id="0" name=""/>
        <dsp:cNvSpPr/>
      </dsp:nvSpPr>
      <dsp:spPr>
        <a:xfrm>
          <a:off x="2190084" y="1964028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2190084" y="1964028"/>
        <a:ext cx="2050277" cy="1435127"/>
      </dsp:txXfrm>
    </dsp:sp>
    <dsp:sp modelId="{766F820D-22FB-46D2-A1E3-ACF3F7EAC21B}">
      <dsp:nvSpPr>
        <dsp:cNvPr id="0" name=""/>
        <dsp:cNvSpPr/>
      </dsp:nvSpPr>
      <dsp:spPr>
        <a:xfrm>
          <a:off x="3888154" y="2118770"/>
          <a:ext cx="2519759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Langage de développement : C#</a:t>
          </a:r>
        </a:p>
      </dsp:txBody>
      <dsp:txXfrm>
        <a:off x="3888154" y="2118770"/>
        <a:ext cx="2519759" cy="1159933"/>
      </dsp:txXfrm>
    </dsp:sp>
    <dsp:sp modelId="{3FE1E1F5-6BA3-4156-AF8B-907B30F136FC}">
      <dsp:nvSpPr>
        <dsp:cNvPr id="0" name=""/>
        <dsp:cNvSpPr/>
      </dsp:nvSpPr>
      <dsp:spPr>
        <a:xfrm>
          <a:off x="4283937" y="3515659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4283937" y="3515659"/>
        <a:ext cx="2050277" cy="1435127"/>
      </dsp:txXfrm>
    </dsp:sp>
    <dsp:sp modelId="{9583B91A-8549-4167-893F-5F7EAA08C1A4}">
      <dsp:nvSpPr>
        <dsp:cNvPr id="0" name=""/>
        <dsp:cNvSpPr/>
      </dsp:nvSpPr>
      <dsp:spPr>
        <a:xfrm>
          <a:off x="6331017" y="3750054"/>
          <a:ext cx="2298886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Environnement de développement (IDE)</a:t>
          </a:r>
        </a:p>
      </dsp:txBody>
      <dsp:txXfrm>
        <a:off x="6331017" y="3750054"/>
        <a:ext cx="2298886" cy="1159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4CFCC56-0F4F-4F94-91DE-4F587BC25AFB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8EC6A8B-C486-4906-926C-5C8E6BBB78D3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5F8BFDD-1D87-46AF-8F98-25505E252536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828BC1E-0745-485E-913A-F61942EB8E3C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57113C2-183B-465D-8C89-A23AC5D290AD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FFBA404-0D76-458E-AA0C-BD93843DF75C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8A430E4C-C0DF-4CD2-810F-17BFD10094E5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78C51000-E0DC-4816-8805-999D5B95883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9ECC567-B8AD-4A2D-AE8A-D6D60DFD4D8B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36279E-7645-40BC-801D-18CB483D33EC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A437-0016-48DB-82B2-91147CAC47E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D999106-1F98-473D-800F-13D6520F2E36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76E24F-FEE0-4190-A6E2-6F0677920AC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B48C044-7F93-4A5C-839A-7970FA60F8DD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5423E7-94C6-4B76-AD12-3E084926A00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5E60EFD-F438-4068-A439-2C9FC26FB22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5D8FAB-2127-4A84-AD07-5E019C372378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349C2CE-BF65-4B94-8DEC-1036C8E1BF1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D0FDCE3-0457-44C6-870E-3BE1A136FB4F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1D4783-0D47-4EC5-934F-54A8BFBB3992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CE49B5-C446-4103-8BCC-357AAB04D3EB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E18F80-1179-4EA2-AFA3-D9F203D1577A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DEC6D0-39B0-4C81-9F54-5C6426776423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99EAD1E-273A-4C96-A664-403ADB6E895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C9E11A-1AB9-444B-8B36-3DB6A7214C9E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727B5B5-21FA-4D7A-BC18-EA9B8AEAE70A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D2B0FF9-AA2F-4D55-B84B-FA489C07B136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3A64C8-754B-4FD1-A68A-9A0574E123F8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4D531C-FD60-4DC7-829D-066356E2437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3CCB4-FF14-4F43-ABA2-7D094887EF59}"/>
              </a:ext>
            </a:extLst>
          </p:cNvPr>
          <p:cNvSpPr/>
          <p:nvPr/>
        </p:nvSpPr>
        <p:spPr>
          <a:xfrm>
            <a:off x="11853752" y="3536419"/>
            <a:ext cx="63479" cy="3234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4591B83-D17E-4012-A837-9DA281BF4714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301C09-0235-4C88-93CD-5E19BD8EB766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6EB51F1-878B-467C-954A-AE538758E760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83AF7AB-B0FE-4E2F-B895-70FBB1C508B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86BE1C6-0757-4758-8884-831CD4E0880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5A04FB1-FFB5-4C83-ABD1-20E0DD6175D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594EE3A-4907-476A-AC55-38F61FBFA39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BED5226-82DA-4118-9390-D0273B3EA4D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9087A-7C66-4788-9C5B-6C030FF76B59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éfinition - Qu'est-ce qu'un Escape Game - Escape Game Maison">
            <a:extLst>
              <a:ext uri="{FF2B5EF4-FFF2-40B4-BE49-F238E27FC236}">
                <a16:creationId xmlns:a16="http://schemas.microsoft.com/office/drawing/2014/main" id="{99CB1344-BEA8-4534-B359-D8AFFC5F1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/>
          <a:stretch/>
        </p:blipFill>
        <p:spPr bwMode="auto">
          <a:xfrm>
            <a:off x="3297664" y="2535928"/>
            <a:ext cx="4954795" cy="3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B1C98A7-28F3-4AF6-9314-07385693234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9AD3143C-E159-4B46-8A37-A9DCEA8CF467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FD0F1DA-9EF2-4345-A019-192D06A20299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897592C-F40B-4AD7-925E-BAB10ED87CBA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A51A346-03C6-4855-8498-52C7F3C23008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60ECDA9-A5A7-46C2-A7AD-8FA54E8B57D3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3833910-5345-4A86-BF17-9137DDF0E5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5594051-DACA-404E-B3A0-1DAF056B6F1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A7664AF-723B-4AEC-876A-A8ECAEFAAAD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350BBF5-1FA4-4522-9780-3C9EE0D80C42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797AD-9ED8-4648-B491-74ABFCEF6C9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471A1A-E4EE-470E-B517-60328DE9E67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D1529B-4D5E-4710-B3D0-59E2E880447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5C4BFB-61C0-4921-A0DB-743F92B909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282D57-3304-4DAB-BF93-B7811B09C7B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F9D8BE-1C02-4223-BBF7-0C40D1C489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0CA5A-2787-4F94-895F-29092DB5FB82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288250-289B-4F43-8819-934309E4C937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A69D48-01B3-4D11-86C2-4350AF90FF1D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C2A6D9-D805-44E2-A733-6E1CB222ED81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9D5C39-D90E-4880-90BF-73D3092F61D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561E47-E6B7-4829-9B41-4BF5C809392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8487A7-DE08-4E89-8276-66B6FF31035A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ECED6B-5E85-485F-94CE-656667CD54C5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D8446F-67AD-48C4-8277-1927E1AF84D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5668E4-6D61-477E-90D7-D5D6CBFEA38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8975947-3E69-4492-9535-9F0FA574194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259DB-5591-4749-9E48-8543A033A9B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C4EAF9-EE3A-46EB-AA94-12B203597F8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395425-D1BF-4532-A620-B9CD85D576A2}"/>
              </a:ext>
            </a:extLst>
          </p:cNvPr>
          <p:cNvSpPr/>
          <p:nvPr/>
        </p:nvSpPr>
        <p:spPr>
          <a:xfrm>
            <a:off x="11853752" y="3750075"/>
            <a:ext cx="63479" cy="302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5AB8B06-55B4-45C2-AC2D-4AC194D1790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ACD12A4-DB4B-4373-B91A-D6E0F65F3B6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330C0D5-4B66-496D-8961-B71CF806DD3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F97E41-11E8-45B5-8FF4-7219B22CF6F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35DAB1-7DB7-471B-932A-EB3906F4CA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22BD10E-4A1C-46BF-9D90-CD69A2AD6F4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2F297A6-176D-4C67-9496-D8025E8AE1D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C0F509-F17E-49D9-86E2-9D75443CA79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96A88-A8E4-4F5D-8D68-D7519E573D65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B1C98A7-28F3-4AF6-9314-07385693234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9AD3143C-E159-4B46-8A37-A9DCEA8CF467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FD0F1DA-9EF2-4345-A019-192D06A20299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897592C-F40B-4AD7-925E-BAB10ED87CBA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A51A346-03C6-4855-8498-52C7F3C23008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60ECDA9-A5A7-46C2-A7AD-8FA54E8B57D3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3833910-5345-4A86-BF17-9137DDF0E5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5594051-DACA-404E-B3A0-1DAF056B6F1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A7664AF-723B-4AEC-876A-A8ECAEFAAAD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350BBF5-1FA4-4522-9780-3C9EE0D80C42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797AD-9ED8-4648-B491-74ABFCEF6C9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471A1A-E4EE-470E-B517-60328DE9E67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D1529B-4D5E-4710-B3D0-59E2E880447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5C4BFB-61C0-4921-A0DB-743F92B909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282D57-3304-4DAB-BF93-B7811B09C7B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F9D8BE-1C02-4223-BBF7-0C40D1C489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0CA5A-2787-4F94-895F-29092DB5FB82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288250-289B-4F43-8819-934309E4C937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A69D48-01B3-4D11-86C2-4350AF90FF1D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C2A6D9-D805-44E2-A733-6E1CB222ED81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9D5C39-D90E-4880-90BF-73D3092F61D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561E47-E6B7-4829-9B41-4BF5C809392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8487A7-DE08-4E89-8276-66B6FF31035A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ECED6B-5E85-485F-94CE-656667CD54C5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D8446F-67AD-48C4-8277-1927E1AF84D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5668E4-6D61-477E-90D7-D5D6CBFEA38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8975947-3E69-4492-9535-9F0FA574194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259DB-5591-4749-9E48-8543A033A9B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C4EAF9-EE3A-46EB-AA94-12B203597F8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395425-D1BF-4532-A620-B9CD85D576A2}"/>
              </a:ext>
            </a:extLst>
          </p:cNvPr>
          <p:cNvSpPr/>
          <p:nvPr/>
        </p:nvSpPr>
        <p:spPr>
          <a:xfrm>
            <a:off x="11853752" y="3750075"/>
            <a:ext cx="63479" cy="302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5AB8B06-55B4-45C2-AC2D-4AC194D1790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ACD12A4-DB4B-4373-B91A-D6E0F65F3B6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330C0D5-4B66-496D-8961-B71CF806DD3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F97E41-11E8-45B5-8FF4-7219B22CF6F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35DAB1-7DB7-471B-932A-EB3906F4CA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22BD10E-4A1C-46BF-9D90-CD69A2AD6F4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2F297A6-176D-4C67-9496-D8025E8AE1D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C0F509-F17E-49D9-86E2-9D75443CA79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96A88-A8E4-4F5D-8D68-D7519E573D65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187520" y="507693"/>
            <a:ext cx="3763696" cy="7386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séquence : </a:t>
            </a:r>
            <a:r>
              <a:rPr lang="fr-FR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6032ECC7-BA0E-4AE3-9A2E-A776FDA155A8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61562617-EC8F-4500-94CE-B2DDFE6E9936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EC8D340-A58D-40F1-AA0F-4D1465E48640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CC37B30-C2C2-45EA-BAF4-CBCF43AAFEF7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D46E6094-D79F-4E16-835B-4F55D9B4B55A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3494E5EB-EA92-472C-BF3A-D64F7F6D8D56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01BB121B-8892-4660-A5E5-9B8524AFF70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2F3BCDC-BA01-4EE5-AD28-A82205CD6E26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2127DE5-329A-4FAA-91E1-2DEBFD253AC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C56385D-A5BC-43E1-BAEF-0170752D173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9FB439-3186-4000-BB4D-7CE2D3F201BF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B634EE-63FE-45D0-9DE1-A799C34658C2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B34D61-ECF7-4178-847E-917EAF5464D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AFF62F-1123-4044-A81B-23DC9562C58F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3622F4-F130-40B8-9217-ECF8A163495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AB17F3A-002F-46FF-AA03-73D28903FF91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E40748-2DC3-4093-BAD1-882930FEFFA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EFA08EF-FE06-4C4C-B776-CABBAC2C4AD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AD12306-DB37-4930-A182-230E363364D9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2798838-A5C5-428C-9D8E-09594EE58F0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969B7E-A292-410D-9756-7D7E100FD786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4F318E5-87ED-4909-8D03-9E92FED99115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74FF3B5-28A5-403E-9E3B-A0AD0139FCB1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023981-FDD7-4B31-A831-51F9364715C6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E5145DC-2647-4641-B3ED-07B7897174D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2C9E79-E449-4013-B09A-7779FC836F3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686353-98C6-4C78-BF7E-47AD443557F5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E0DECF6-4436-4DDB-9BFC-89D668FA946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0EAA53-87B1-4DD0-AC27-24602087D1C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3CD3C3-716B-47BA-A3B7-4770D3FCF6F1}"/>
              </a:ext>
            </a:extLst>
          </p:cNvPr>
          <p:cNvSpPr/>
          <p:nvPr/>
        </p:nvSpPr>
        <p:spPr>
          <a:xfrm>
            <a:off x="11853752" y="4696533"/>
            <a:ext cx="63479" cy="207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99DE12F-525A-4E65-A35C-E5C8CE3DC68E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9E6529B-8580-4915-9630-7723A7197620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7C4F791-04A6-4718-8147-255B13D8C5CA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41ECF52-A9A2-4B15-B93F-552F4DDE6285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01DF27-CD24-4B07-AE83-2242022ECFF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E9E941-5EEB-48A0-A767-2588024BA58A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0547C4EB-E4CB-43D7-A885-A8F6DE9E0C8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8F7837E-01D6-4235-ADCF-858C4FE52E03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44403DD-DB7F-442F-A5A7-B245FBB4E498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Terminateur 2">
            <a:extLst>
              <a:ext uri="{FF2B5EF4-FFF2-40B4-BE49-F238E27FC236}">
                <a16:creationId xmlns:a16="http://schemas.microsoft.com/office/drawing/2014/main" id="{04558D71-C478-4DE0-8D50-551D825F064C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2235392C-E6C2-4C02-A436-2D3FEF4615B5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8841C295-64B9-4416-9483-E45A2A4F0E5B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8C86807-A6B0-4A47-B57E-8ABBA83A8728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31FB076-E3EA-4255-BF02-3F3372C7A39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DED7162C-AE6B-4C79-BB57-2D3EC58E2790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075D4EB-BD7B-4A17-8DA9-5A26CBA1B9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60E7703E-0BBC-4928-90CB-4FDBC60A433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D957387-538F-4AFE-9F92-2BED11EFE7F8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AF5BD04-AD7B-4999-9256-491EF4EFA5D9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87DE4-96EE-46DE-A7F2-08E37699F76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F1C03D-3CAD-4AA2-9A08-49AB09D53D96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DFFC2A-5BD1-478F-8360-E6431C2FC7A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A265C2-4A26-475B-AD43-3AF020401CB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9AE0A1B-07D4-48F8-A948-A7434680180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C48A-26CA-4282-9508-B02066D9CA87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3857205-1F24-4A99-82C3-C67C29DA8A63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A2A645-0189-4481-BD3D-2FACC6CD7C9C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95FD7FB-BB43-4C3E-9177-9A86DD8B714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85B146-7440-41C5-9CA3-A7C59CBF88A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7A3D652-DE54-45D9-B718-12432AD1A088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8BC6AF-E2B6-4DCE-A406-008FB494D16F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E4496BD-6EC0-4C49-9591-CFCD5FF2E9D2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817E49-1691-4981-B6A1-EA8F999E0A26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239B7B-E1CE-4304-B12C-2D4DB7AB4E31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679398-8BF0-4BE0-B096-8903A2393F74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E10DFA6-6911-4189-8214-CCEC371F33A3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9B7195-E443-499F-95B9-3DA065DC1017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F482AF0-9224-4961-B0BC-80D7F71793E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9E773-EC16-402A-828F-A72187C1F396}"/>
              </a:ext>
            </a:extLst>
          </p:cNvPr>
          <p:cNvSpPr/>
          <p:nvPr/>
        </p:nvSpPr>
        <p:spPr>
          <a:xfrm>
            <a:off x="11853752" y="4696533"/>
            <a:ext cx="63479" cy="207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5B4BB6C-1704-4120-9E5A-0EAE8E955E5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9B99D34-DD3C-4DAC-AF06-19AC7E155A9D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627AC80-2991-437E-A6FF-1BF0111EF9EA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0CBA1C8-101F-41EE-93BE-B46521D162E7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67C51EF-A085-4ADA-B275-DC1D11ED43C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DD78E9-EDF8-4C6C-BCAE-2602E6D49AFE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EFAD8A1-339D-4923-9FDD-07DBB7B99441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59C80B6-886B-40C0-ACB4-B14DE6932DD4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2E3E318-12F8-4DE1-9F6C-9C961A09E376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F5367DA5-7DE7-463B-BB19-EDF742FE8924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04ADD030-BE59-426B-8F7B-13AC1091792F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CBE6928-CBAD-4908-957F-928BE697529C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F3DB11D-3FDF-4003-AC4A-CF21F2B5CC32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8FE01E8-FA7A-4AB1-A299-40961256182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3BBB4BBA-5EE4-4CAC-AE3D-62C8757594BD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DFD21FCD-819D-49C4-9CC2-FC994B164D4A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A31C396-29E3-4942-B7D5-20D22FC2001A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25F6F03-746E-4FE7-BA61-45E6BF4CFCF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E61BE63-EEF9-4505-B9FF-617A65DF491B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528EA-BD31-4C2F-BEF6-C3A951C909A6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32AB3D6-3BBB-4DB8-9BB8-52C2B784E1BE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AE4D8F-93B1-4463-AC55-2E39C2A57F4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D810A0-3677-4027-9724-9460AA02157B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4A8348-2A91-49F8-B471-1582A41592F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014BF7E-A45E-4554-B8F1-5DE81A0C65F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A43E52A-6C5F-4DB6-A444-D16D6D5F4935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8D84B3-202D-41A3-9E05-4B6132911412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8886A05-8B89-4F41-9836-AE5EA8A4D9D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17DF116-7DA8-4901-B1CC-9969DEEDF7EF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7092403-EFB6-4AE7-8FB5-28AC6AAA8241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EA461E-E74F-41C5-B3FC-B1FA9E86DDF5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BCE594E-4748-4067-A4E3-261F3415DB0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3BA530-4781-4A08-BD94-107D55929408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105992D-56C4-4C79-9575-B728A69070D1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5D9D368-D918-440C-A221-38B14B57E2FB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1B18D82-60E3-4B3E-A1C2-E8EA42ECB139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D0B8911-0FED-431D-AD50-F348139C484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700A7E-DD15-4E0F-A43A-1467E727C5D8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8C5BAA-A8D2-4671-9F78-6F0E00D486E0}"/>
              </a:ext>
            </a:extLst>
          </p:cNvPr>
          <p:cNvSpPr/>
          <p:nvPr/>
        </p:nvSpPr>
        <p:spPr>
          <a:xfrm>
            <a:off x="11853752" y="5384889"/>
            <a:ext cx="63479" cy="138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8C51D46-CA68-45A9-9206-393B7C1884DA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8B31255-41F5-48CC-9E12-8261CF127983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1E2E08E-64F7-48F3-A4AB-43C0BE9F5B2E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7D4BE1A-BFA1-4A10-A4E0-B19562D886FB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080F90-FA21-4E71-BBC3-5FD101E22DB5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3AA1C87-BC36-4375-8FBA-3C3E0F587DB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052091E-81AE-400C-ACB1-38D6813D91B8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5C3CD78-FD41-4CF3-A22E-5854F6E2F51C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68A9CB4-76C5-48A2-8E6E-F6BF80B7EFD4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66962D-B289-4913-9AC0-A37A39F937A6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78504BB-E16D-464E-8DDD-62916128C316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308280C-679C-45FA-A780-2916B66D8B0E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928AEB0B-A81F-4366-8500-25DC88D34E00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298652F-663F-4E93-8B6E-155985BA9BE2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5C6615B-0DE3-40CA-B140-1D411ED709C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62BD17F6-231B-4F57-BE82-FF22421AF647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7AF4575-F66A-4E55-96F0-65DC6EE1981C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2561955-CC30-4D05-9041-D45AE7C73B01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2169B201-5A28-4781-8AE1-C503589A433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725297-0D89-4D69-B18A-78E0E4DA0FB1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72ACE-B499-47FF-994C-1F7585996E32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CCF0E8-9904-40AE-B1D8-E9018F4102B3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C1D92F-3F8C-4254-923B-FAF61C4943E5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64A11F-5A81-44AE-A556-5474DA1250B9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6DAC5D-976F-46E6-AE89-27C24CF1A0E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513F7E-DA57-4D43-A2FA-C5250EE8E9B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FF45FA-F35F-4A91-8EF1-268BF0668491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AAA784-014E-4480-B2FB-40BE1F481C5B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AB3DA7-9C60-4627-973A-5E228802887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F698131-F22F-4EA8-B3F7-EC62C5A9E4DE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42B11D6-C6FC-477F-A933-4FADCCB844AC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7D19498-A229-41EB-8318-C7739159E450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3DDF5B-5795-40D6-9377-2C41D69A9E20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C7B8681-5559-4E1C-80C1-2382A5503AB1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9C8285-39A3-4B3B-8315-9FFE9E89AE19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3527D72-E338-4D19-B92B-E95A61791F0B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569F2-015B-49B3-A70A-D41CEC969FB9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16CBA6-BEF2-4A09-A905-F9F93D69E5F6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AA81E-24E8-4945-A705-2849523A98D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886A99-FA90-4AD7-B55A-CFCEB2DCCD19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B2DE680-5D3F-4389-AD66-66DE3B6114B0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5E77B24-F1F9-4C16-9DFC-7D19F8C8E97D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EEDF3E7-D1AB-4BA7-9D36-1DD4A1AB9418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5F2D537-8D4F-46EB-AEC3-08079BB95777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79D5517-7779-4CCC-A876-8044FD0CC3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EB5BE-FD07-4519-A8A0-94F1AAFCC20B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9E11CF0-5CB6-4724-BA36-D127476F5EBB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033F3CD2-017C-437A-A608-C8C6E0E02100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51FCB0-60FC-419F-BF65-DA04A8DBB911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D5D7B4D6-ADF8-4C90-B3F5-DE9B8FB86B9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5881871-2C99-47E8-98F4-F11EAA0460C0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4F40152C-793B-4F6F-AE2B-5208B26A00A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87909E1-265B-4863-9F50-D5EEABAE18F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050F516-2316-4B07-9C37-BE423D9CE195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A6065E4-1134-49FC-9D01-0E75516633D4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A60DE2F-90C9-4DFE-9458-98320DD7428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1FB4A03-F9B8-42BB-A320-D8C85FD6938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E8B1F1F7-5229-46A9-9F1D-88FAF46E61A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1F127C-6008-457A-9806-AE85B632AA3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30541-3030-4A02-B144-4F46B3E2E6D7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F683A0-876D-48B7-99C2-223869A4A52C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384DD-D786-49D0-9A14-40B72701A4A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DD05A9-C2CC-45B0-B0BC-37FFC921B2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F175D-26E8-41C9-AEAD-43C05EC852F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277DF8-A6F6-485D-AC56-2B9C63AC686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FE221C-7319-4794-9109-1CCBEBDE8624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7BCBA1-79E6-4A5C-91AF-4921312B6C4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CC8C0A-61D1-4D64-8EEC-D0038CED84B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A94E7C-C86D-4E45-B960-AC4E98972BE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E6AA7E-D31E-4BAF-9A6E-BE9960DFF23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7CD81-F7FC-47A3-8DA8-6D5868E4086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2ABD23-5DAE-484C-A150-D7BEAF5DD059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3E03C1-7220-437B-AF22-1FC3E896C40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196DB5-DDA8-4E9E-AA52-7205DD836E9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9ADC32-6ACE-4316-B140-AA8212B1083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6BC2CD-2307-4CEC-B4AA-E25D3E40404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557180-60DD-444F-AC21-E8B767CC1F9D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F2FF7F-B282-4FC8-8C91-65780009A5F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10574C-8868-43F2-81AC-1CB17C8DFF44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34550D-0567-4422-9B2E-E14C253822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23354C0-F718-422A-871C-61DB06A2F69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E37CD15-2226-4EB5-A3C3-DAF7B691EF1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AA71BAB-8F36-4B37-AA53-769E6F22BC72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FF524D-D6EB-413B-89D4-7AEF24A2F7F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C8E68D0-8766-420F-9508-B38F6BC81F1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891BBA3-7892-45A0-8734-0AA9FC63FE4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888CC0-9223-494A-B603-0AD704D42D4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-97120" y="6425531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23C9094-42A4-4EAE-A7D0-BEE87EE7BBEE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D5D7B4D6-ADF8-4C90-B3F5-DE9B8FB86B9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5881871-2C99-47E8-98F4-F11EAA0460C0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4F40152C-793B-4F6F-AE2B-5208B26A00A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87909E1-265B-4863-9F50-D5EEABAE18F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050F516-2316-4B07-9C37-BE423D9CE195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A6065E4-1134-49FC-9D01-0E75516633D4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A60DE2F-90C9-4DFE-9458-98320DD7428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1FB4A03-F9B8-42BB-A320-D8C85FD6938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E8B1F1F7-5229-46A9-9F1D-88FAF46E61A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1F127C-6008-457A-9806-AE85B632AA3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30541-3030-4A02-B144-4F46B3E2E6D7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F683A0-876D-48B7-99C2-223869A4A52C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384DD-D786-49D0-9A14-40B72701A4A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DD05A9-C2CC-45B0-B0BC-37FFC921B2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F175D-26E8-41C9-AEAD-43C05EC852F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277DF8-A6F6-485D-AC56-2B9C63AC686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FE221C-7319-4794-9109-1CCBEBDE8624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7BCBA1-79E6-4A5C-91AF-4921312B6C4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CC8C0A-61D1-4D64-8EEC-D0038CED84B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A94E7C-C86D-4E45-B960-AC4E98972BE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E6AA7E-D31E-4BAF-9A6E-BE9960DFF23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7CD81-F7FC-47A3-8DA8-6D5868E4086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2ABD23-5DAE-484C-A150-D7BEAF5DD059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3E03C1-7220-437B-AF22-1FC3E896C40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196DB5-DDA8-4E9E-AA52-7205DD836E9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9ADC32-6ACE-4316-B140-AA8212B1083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6BC2CD-2307-4CEC-B4AA-E25D3E40404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557180-60DD-444F-AC21-E8B767CC1F9D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F2FF7F-B282-4FC8-8C91-65780009A5F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10574C-8868-43F2-81AC-1CB17C8DFF44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34550D-0567-4422-9B2E-E14C253822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23354C0-F718-422A-871C-61DB06A2F69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E37CD15-2226-4EB5-A3C3-DAF7B691EF1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AA71BAB-8F36-4B37-AA53-769E6F22BC72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FF524D-D6EB-413B-89D4-7AEF24A2F7F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C8E68D0-8766-420F-9508-B38F6BC81F1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891BBA3-7892-45A0-8734-0AA9FC63FE4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888CC0-9223-494A-B603-0AD704D42D4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0" y="6451908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58" b="8390"/>
          <a:stretch/>
        </p:blipFill>
        <p:spPr>
          <a:xfrm>
            <a:off x="111708" y="1386570"/>
            <a:ext cx="9214227" cy="245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2ADE881F-0C8E-4BB5-9F32-5F381C4F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20" b="-1074"/>
          <a:stretch/>
        </p:blipFill>
        <p:spPr>
          <a:xfrm>
            <a:off x="143436" y="4597610"/>
            <a:ext cx="9214227" cy="60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0385B9-80DB-4505-B9EB-DA2DF305A8BF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425534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330B624-F568-461E-AC74-64E614A717EC}"/>
              </a:ext>
            </a:extLst>
          </p:cNvPr>
          <p:cNvSpPr/>
          <p:nvPr/>
        </p:nvSpPr>
        <p:spPr>
          <a:xfrm>
            <a:off x="3284878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F74EA79-A629-4904-901B-C20817FF4890}"/>
              </a:ext>
            </a:extLst>
          </p:cNvPr>
          <p:cNvSpPr/>
          <p:nvPr/>
        </p:nvSpPr>
        <p:spPr>
          <a:xfrm>
            <a:off x="4077102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FA8551F-83AA-48AD-922D-C0DBD31C3219}"/>
              </a:ext>
            </a:extLst>
          </p:cNvPr>
          <p:cNvSpPr/>
          <p:nvPr/>
        </p:nvSpPr>
        <p:spPr>
          <a:xfrm>
            <a:off x="596938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036F23-3776-4D3B-8152-9E5CD806C8D4}"/>
              </a:ext>
            </a:extLst>
          </p:cNvPr>
          <p:cNvSpPr/>
          <p:nvPr/>
        </p:nvSpPr>
        <p:spPr>
          <a:xfrm>
            <a:off x="7803470" y="2844168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CE9DC7A-F89B-4C7B-9D4D-56E401CDD4CC}"/>
              </a:ext>
            </a:extLst>
          </p:cNvPr>
          <p:cNvSpPr/>
          <p:nvPr/>
        </p:nvSpPr>
        <p:spPr>
          <a:xfrm>
            <a:off x="8513386" y="284081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DF9CBBE-D07C-4797-ABEE-99057D7DD677}"/>
              </a:ext>
            </a:extLst>
          </p:cNvPr>
          <p:cNvSpPr/>
          <p:nvPr/>
        </p:nvSpPr>
        <p:spPr>
          <a:xfrm>
            <a:off x="9223302" y="284081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201143-B55A-40F5-A5B3-89777491DF7C}"/>
              </a:ext>
            </a:extLst>
          </p:cNvPr>
          <p:cNvSpPr txBox="1"/>
          <p:nvPr/>
        </p:nvSpPr>
        <p:spPr>
          <a:xfrm rot="18644952">
            <a:off x="2073319" y="2356376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867136" y="186429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436888-4622-4D17-BDDC-5F7FDF384214}"/>
              </a:ext>
            </a:extLst>
          </p:cNvPr>
          <p:cNvSpPr txBox="1"/>
          <p:nvPr/>
        </p:nvSpPr>
        <p:spPr>
          <a:xfrm rot="18644952">
            <a:off x="3424260" y="209467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FB00AC-62B1-4E2D-926A-103C15AB1375}"/>
              </a:ext>
            </a:extLst>
          </p:cNvPr>
          <p:cNvSpPr txBox="1"/>
          <p:nvPr/>
        </p:nvSpPr>
        <p:spPr>
          <a:xfrm rot="18644952">
            <a:off x="5337813" y="2246463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21C534E-9398-4F6C-95A5-6FBC5CD180A6}"/>
              </a:ext>
            </a:extLst>
          </p:cNvPr>
          <p:cNvSpPr txBox="1"/>
          <p:nvPr/>
        </p:nvSpPr>
        <p:spPr>
          <a:xfrm rot="18644952">
            <a:off x="6971401" y="23911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6FBF72E-7CE7-433C-81CC-7AF5D1310CBF}"/>
              </a:ext>
            </a:extLst>
          </p:cNvPr>
          <p:cNvSpPr txBox="1"/>
          <p:nvPr/>
        </p:nvSpPr>
        <p:spPr>
          <a:xfrm rot="18644952">
            <a:off x="7506982" y="26000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638C6A-2D8D-43F1-B432-3494A6AF6A9F}"/>
              </a:ext>
            </a:extLst>
          </p:cNvPr>
          <p:cNvSpPr txBox="1"/>
          <p:nvPr/>
        </p:nvSpPr>
        <p:spPr>
          <a:xfrm rot="18644952">
            <a:off x="8051358" y="280896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F4768E7-B68F-4CB1-8269-694759F832F0}"/>
              </a:ext>
            </a:extLst>
          </p:cNvPr>
          <p:cNvSpPr/>
          <p:nvPr/>
        </p:nvSpPr>
        <p:spPr>
          <a:xfrm rot="5400000">
            <a:off x="4822439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FDF38AB-C3CC-4D89-AB86-2DE47B769B25}"/>
              </a:ext>
            </a:extLst>
          </p:cNvPr>
          <p:cNvSpPr/>
          <p:nvPr/>
        </p:nvSpPr>
        <p:spPr>
          <a:xfrm rot="5400000">
            <a:off x="5145079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3D8F1FC-B261-477C-ADF1-6B4F891A4293}"/>
              </a:ext>
            </a:extLst>
          </p:cNvPr>
          <p:cNvSpPr/>
          <p:nvPr/>
        </p:nvSpPr>
        <p:spPr>
          <a:xfrm rot="5400000">
            <a:off x="5449619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FB4C96A-CAE8-4A17-9261-15A69EF5A0EF}"/>
              </a:ext>
            </a:extLst>
          </p:cNvPr>
          <p:cNvSpPr/>
          <p:nvPr/>
        </p:nvSpPr>
        <p:spPr>
          <a:xfrm rot="5400000">
            <a:off x="6732291" y="3134469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18BA096-590B-471B-9E40-DC3BE480D47A}"/>
              </a:ext>
            </a:extLst>
          </p:cNvPr>
          <p:cNvSpPr/>
          <p:nvPr/>
        </p:nvSpPr>
        <p:spPr>
          <a:xfrm rot="5400000">
            <a:off x="7054931" y="3141678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9225A1E-68A1-423E-87FC-ECB494C9AC47}"/>
              </a:ext>
            </a:extLst>
          </p:cNvPr>
          <p:cNvSpPr/>
          <p:nvPr/>
        </p:nvSpPr>
        <p:spPr>
          <a:xfrm rot="5400000">
            <a:off x="7359471" y="3134469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C2F241-55B0-454A-BFA8-04D0CC07A8F8}"/>
              </a:ext>
            </a:extLst>
          </p:cNvPr>
          <p:cNvSpPr txBox="1"/>
          <p:nvPr/>
        </p:nvSpPr>
        <p:spPr>
          <a:xfrm rot="18665530">
            <a:off x="3548758" y="3807116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06FF268-7134-4DEF-8BFB-B9B089526AF3}"/>
              </a:ext>
            </a:extLst>
          </p:cNvPr>
          <p:cNvSpPr txBox="1"/>
          <p:nvPr/>
        </p:nvSpPr>
        <p:spPr>
          <a:xfrm rot="18665530">
            <a:off x="3896116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B2A3D48-8C46-4A1E-8C3B-722A1DAB5F92}"/>
              </a:ext>
            </a:extLst>
          </p:cNvPr>
          <p:cNvSpPr txBox="1"/>
          <p:nvPr/>
        </p:nvSpPr>
        <p:spPr>
          <a:xfrm rot="18665530">
            <a:off x="4260226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40E99BC-DFE5-44DD-9E5F-242734587379}"/>
              </a:ext>
            </a:extLst>
          </p:cNvPr>
          <p:cNvSpPr txBox="1"/>
          <p:nvPr/>
        </p:nvSpPr>
        <p:spPr>
          <a:xfrm rot="18665530">
            <a:off x="5277727" y="3865859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8CF9CA7-E62E-4EFA-819F-996CF6066C45}"/>
              </a:ext>
            </a:extLst>
          </p:cNvPr>
          <p:cNvSpPr txBox="1"/>
          <p:nvPr/>
        </p:nvSpPr>
        <p:spPr>
          <a:xfrm rot="18665530">
            <a:off x="5632931" y="3865858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BF6F4B-B2EB-43C3-AE70-1E2CE6137BF7}"/>
              </a:ext>
            </a:extLst>
          </p:cNvPr>
          <p:cNvSpPr txBox="1"/>
          <p:nvPr/>
        </p:nvSpPr>
        <p:spPr>
          <a:xfrm rot="18665530">
            <a:off x="5943379" y="3877623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C5C7BA-1C4D-4B6C-A34B-D033119974AE}"/>
              </a:ext>
            </a:extLst>
          </p:cNvPr>
          <p:cNvSpPr/>
          <p:nvPr/>
        </p:nvSpPr>
        <p:spPr>
          <a:xfrm>
            <a:off x="64395" y="958753"/>
            <a:ext cx="10425805" cy="386011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AE02B3-C4DC-436A-A431-5B88E1B1C457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D2BDC4FA-1741-488E-A637-45368CD17A8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15F57145-CF17-424E-9C53-F71710060AA6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EC31AA7-587F-44B9-8F46-100CA0789874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8EAA4C7-17E4-4269-AD88-380D93A0D46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DD756DD-F2ED-49EE-BF72-D956647E4371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2F127B38-AAAA-4DBD-B24D-B938CFEE48F7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324FD21-6FE2-457F-BEF2-7C65EF078B9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2DE8002-7AE1-486B-A9DA-C00699F34CED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938B8C6-EF6C-4A39-BBBD-E8664A0EE70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B11148E-B2B6-448E-A99A-576204DCE23B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5616B6-0487-4964-8C30-072E5E108C1E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E01A5A9-8571-49D8-B475-E9E8E348A1A7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FBC08-5E66-409E-A8B8-3E032D994688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2F99C4-9843-4D17-AE96-01EF2084A2CE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1FF25AC-42B6-4B7B-BA95-F752E1332D4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B2FC691-99DB-43B0-AB69-B21080B6A345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06FB6B-8B8A-47F1-BFB4-610191489A9C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61B014A-E74A-4DD1-BEE7-6A572145B1D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F66C0BC-0AD1-47D9-AA60-15EE7576E084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6551707-AF4D-49DA-B7E5-AA2C57481BB6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B9023AD-1547-40F0-A6EC-582A1913BE1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726ED6-0839-4E51-9EFF-5D414E7A0FE3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7418C3A-2F1A-4B36-87EC-30BB455B05DF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741EA72-910F-4ED8-9950-2CEE6EAFC5AE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524DD5-A098-49C3-BEE8-3DF03FA2A6D1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F7E1461-2F52-4054-90D9-BA5D20F6E601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4B9EADB9-D018-4FF4-A47D-49F52EE158C8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2D9AE60-BED4-4BE4-AEBA-0000311A79AF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BBAA8B4-62D5-4080-948D-5C5C9133A51D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6727E18-5BF9-4E72-BC15-49690C4BA26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E51301D9-58E4-41E5-B923-30C63128303D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F59A3ABC-C077-4A1B-B4E4-4BDC96040D1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EB98B216-6C90-48A6-A100-78BED333F9A7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D1E8E0C4-29A6-4DC8-BA5E-5C87F797FCF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69564A-D800-4617-A743-F37F300AAD5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A91CA5-6052-42E7-BA4E-42669691841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C1B754-3A2F-49E9-8210-4D2D517FA784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C00AC8-8766-4CDC-A70D-D2C87BFBFAFC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6637D7A-61E9-47F9-A94C-A2A3CBE7D11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24D3813-44A0-4695-BE62-D8CAE82CA04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0274F62-D217-437E-BEE6-F344C772C42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FB8CC8-A2B7-4F98-8E42-11BEBE9AE41F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3F821F-C8BA-4FE9-A7B8-D61E0E9B29EF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FFCB68-1737-4E81-A694-4F5DD996904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5B590C-7637-4F49-A05C-2F48F9DCBA15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95FEFDD-29D2-48E7-A64D-D234284E16DA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3B4181B-A49D-480C-AA2B-42DE056FA61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A6BA23E-06A8-4127-8A77-9F7325149FA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94FF793-308D-4E41-B2B0-4ABE2AF92BED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0B1F6B-5AC9-4035-A87D-EEF54159345C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5D9928E-E547-401F-B162-A932B766AEFD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38E09B7-EE5E-4075-ADA5-FB018E58785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D9ADB67-CBDA-405A-9F5A-22D0423F9974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D1906F0-94B5-4408-9D18-A3B6DA8425A3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D362F5-8298-48B1-9D17-6B36C5FD42EC}"/>
              </a:ext>
            </a:extLst>
          </p:cNvPr>
          <p:cNvSpPr/>
          <p:nvPr/>
        </p:nvSpPr>
        <p:spPr>
          <a:xfrm>
            <a:off x="11853752" y="880418"/>
            <a:ext cx="63479" cy="589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FC05E90-B001-44EA-829D-F1807CF6B161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F93476C-3AEC-4888-BBFD-7F3A19F26753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66D50FF-4B04-460A-8EFC-875C0A63C02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03862E6-C5D4-4E22-83DA-9BBB9BE10E63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C808762-0775-48F1-A5BD-F5350B556F5C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B621559-3A68-49A5-A745-E62B86792BC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8059D7D-AE2F-4197-9DBE-6F0D816B54ED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BD1A221-4EF8-4E30-A675-706AEFCE2D2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16915E-48D9-485B-A6EB-414830D1121A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E9F50236-549C-41C6-8A26-750F0C337C0B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423024EE-0BC7-49D5-ABA5-3A0FE7F618FE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5591C733-874D-4D8A-B8D9-5100A7B1D4B4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D2A740C6-B900-4822-B798-A06CE582AB29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7A966672-367A-44F9-9526-456D4D7FB47B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DC7630D9-1EB6-4886-B428-8E0F88DBB34F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16932635-28F9-4222-8FE5-765BC7BFBC9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7B4A5CE8-14C5-4FD0-99D3-BBAD212912C0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A3502B48-6BDD-479B-B391-FA40359E26B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3ADC5C5-4A19-493F-97D8-22041624AF79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93C66C-30DE-48CD-A58B-EA092B2A3DB3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EDFD9D7-90C7-4BB2-BFAF-F48C2D602DB0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09A5B7B-5897-4C4E-8965-CDAFC2A3EB6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F918CC2-38E7-425B-A3ED-72D8A974CCB3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CEC24EB-F5FC-4ECE-9595-5A7094E8871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547E55-FC13-4F42-B9A3-D1146081776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BEE5087-2E5E-4C20-BBCF-A206E5111285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E28613-1072-4307-B4A9-016E8E11022E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6CEBC1-F620-4E56-AFB7-5191DD5E96A1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B7F6A37-C9FD-4519-9131-8C0DFEED5307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BFA06D4-4214-4143-87CA-400BAFC2708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BB94B7D-E27F-4BA0-927D-F0D3270410B6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95A9065-84BD-4ECA-934C-166260389C2B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4B58D4-E8C2-441E-AA5F-74DEFE2F71D4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022215A-E9BD-475F-AB2C-14949797C3BA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619F6E-B1D6-45BD-B53B-A1DD1DD8E455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FB7B494-9945-46D8-B23E-93A65BB083F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C36B491-95DC-423E-BD41-CBBA8293C72C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D67CF11-4556-4708-A752-A75EC523892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E85CCF-2CF7-425F-A8BB-D7ABF2B8D17F}"/>
              </a:ext>
            </a:extLst>
          </p:cNvPr>
          <p:cNvSpPr/>
          <p:nvPr/>
        </p:nvSpPr>
        <p:spPr>
          <a:xfrm>
            <a:off x="11853752" y="1094075"/>
            <a:ext cx="63479" cy="567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68F547A-70A1-4C1B-88A2-50EFE0C4905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2322B2A-23CE-4206-BB2F-315B5C2286A9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A8FD3F3-B2E4-46B8-A44F-2A464B4C3CD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B95D5E7-85A1-46E8-808E-4B5063A8066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E2C66-94BD-4437-A9C5-FEED758A9D04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E0FC1C9-919F-4C78-863D-2B23FDC5A459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ACE9142-19D8-46AA-A688-75850E640670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3C135EC5-67F6-4B8B-872B-B74534103893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875F5F-E965-4EBA-A879-51A16A0D206D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F39D93C4-7D5B-4463-9276-77A429C7DDA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0347A798-5DF2-4304-9EEB-1DA4A5DFFE91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D77E0E3-D7A3-40B1-9BF2-68DF9F02D56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6A71141-2249-40B8-8BED-D04D86F75E04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72C4B7F-D677-4D09-BD37-5142DE383076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BD2EB6CB-1D53-4449-AB15-801F43C48C6B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34DB4D1-D3DF-4FFD-8F4D-0957F0FEB634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E1F3CAC-ECB2-437B-90C1-59D2E047A879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0282BEE3-6399-474C-BB1E-9482AF5A4F4F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184F-B594-4838-A587-4F9D4E4987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2BC0A-DBB3-46A1-B7A7-F6AF730D010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0AB086-A78F-4DD3-B7DB-9B1ED3240CE9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39EBC9-E069-4B50-BF7C-71D0FB5A2F1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718425-CAF9-4176-8943-A637703F268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CAAD411-028A-47D9-AB23-DD7477980E6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05E2DAB-E499-4879-AF5E-F17FE2E1C94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B4314FF-3494-4C3C-BE92-A551AC49B84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B85BE22-40C1-4389-BD62-D0C84EF628A9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68DB267-F79F-40FA-BEA1-F74A46BB5089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0D5426-3317-4C08-93AA-0036901E02D9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A3F1C6-624B-44F4-9F75-5C7DAC60F62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CE9C6-22ED-4AAC-8BE4-0606FB3B75BA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730BB4-D227-4773-8103-28F85066FE4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6131DE3-2D24-4022-A253-B00E1E17CE07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B1A0BAF-DBA5-4EC4-A9AF-35ED5E5CA27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998738-CB0E-4FAA-824B-8B27E006292D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7CC0B6-CBFB-44F4-BB18-9BA86171B1DC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CB0754-E212-44C0-BC43-2824531C9141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41B474F-37D5-4E33-A54B-9160C0BAA167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CA03B5-981B-461E-8962-9C155829DDE1}"/>
              </a:ext>
            </a:extLst>
          </p:cNvPr>
          <p:cNvSpPr/>
          <p:nvPr/>
        </p:nvSpPr>
        <p:spPr>
          <a:xfrm>
            <a:off x="11853752" y="1473143"/>
            <a:ext cx="71606" cy="529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1FBE3CE-C55D-4806-B344-2D3E757B55E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676F13A-1E24-4AD7-BAEF-4A2D22B8BDF2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87678E2-B658-41D3-84CE-8BE80B0F9085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26FABA6-C424-4139-A6BC-D8F1F1F5E90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CF93CE2-7064-43DB-8271-2A998D478CC4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45BA84F-630F-4FDF-A101-0756180ACC49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7523AA6-D3BF-464A-A0CC-608E9D44EF4C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780620B-837E-4EDA-AF56-C56F5C392DA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8EE433-B31E-4BD0-A4B8-06E5AC89D6A4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E273CA-AE1B-438C-981B-851ECB4AAD6E}"/>
              </a:ext>
            </a:extLst>
          </p:cNvPr>
          <p:cNvSpPr txBox="1"/>
          <p:nvPr/>
        </p:nvSpPr>
        <p:spPr>
          <a:xfrm>
            <a:off x="2497873" y="143435"/>
            <a:ext cx="6188927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Environnement de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développement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507517DE-6AEC-4DB6-99D5-49FDBC52F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19E80AC-303C-4051-A781-74C487D29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114942"/>
              </p:ext>
            </p:extLst>
          </p:nvPr>
        </p:nvGraphicFramePr>
        <p:xfrm>
          <a:off x="331216" y="1103714"/>
          <a:ext cx="862990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FDF644C-E55F-49E4-AEBA-7292F2645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446" y="1593584"/>
            <a:ext cx="1149096" cy="11490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80AE19-6A32-44C3-805F-68D603BF9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6855" y="3081931"/>
            <a:ext cx="1264849" cy="1264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B0E8B6-5C62-43F2-A865-8046FA7D6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570" y="4627755"/>
            <a:ext cx="1858537" cy="1393903"/>
          </a:xfrm>
          <a:prstGeom prst="rect">
            <a:avLst/>
          </a:prstGeom>
        </p:spPr>
      </p:pic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848A931-3543-4AC1-9087-7C3F68407363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4C35466-529D-49A9-88BA-A7BA3E513A1C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C2EA0459-5DAD-4934-9E90-0F3AA7DE445A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312E811-15A2-4604-A657-0B216AF286D9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51C7659-6E91-4A72-A4A9-29619C8E27B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B1946F7-9026-4E28-AC88-562BB2ECE7C5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895CA809-EE3F-4EBC-AD16-0720455ACD0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F137D366-A95F-45F3-A7C0-AE3A8491BE8C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E328CCF5-D159-454C-8A1F-91A0498192C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9BDC0FB-0B8E-4A77-B086-DFB4E1C1B8D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72B056-5A8A-4ADB-B85E-907C6AAC80D6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45EE1A-59A8-4D2A-BA1D-CE690E7D754E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416324-CDFA-403F-ADC7-AD81340059E4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5A885B-B5D5-41E1-BE44-94AEFB6021F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616735-0D98-4F64-A289-0F237FE20B2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9F9016-8A11-44A6-B89C-8F4770F68A7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F4BB8E6-2053-4A05-891F-87C8D875CDB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FC542E-7FF3-41C8-A214-33B77EA5049A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321D35-E383-409F-89AB-7EF5355D43F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357B47-41D8-419F-817B-E3D27168DF50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F3DA08-D36B-4F5C-BF9F-D67E5A4F926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8275A4-618E-4533-B30E-14E4B4A257B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6A571F2-D7E4-408E-A5EA-FA4AC54D16DB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6A06E1-C0C3-49EA-90F2-36D77E2B0A7A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8CAC4ED-5E15-4707-86E9-E281988C1C2E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1C5FE5-01A6-4D85-8F1F-5B7F81D64616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842A913-0C4C-4F05-9D19-3972A695929A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EB5C413-E2A8-4474-98C4-40EC6767BFE0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296D118-3A93-4B23-A5B4-C11D15A25D0E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3AB9AC-63FA-4DAF-8E7D-2BDA82BDBFDE}"/>
              </a:ext>
            </a:extLst>
          </p:cNvPr>
          <p:cNvSpPr/>
          <p:nvPr/>
        </p:nvSpPr>
        <p:spPr>
          <a:xfrm>
            <a:off x="11853752" y="1970135"/>
            <a:ext cx="63479" cy="480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06045C0-AA40-47ED-A574-0919664D36BF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19AAA20-3680-4F05-8424-0153CCB14396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70468D2-53B7-46C1-A818-067AD9F0159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9F3281A6-E021-4E54-B286-B82B7130676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90C8E255-6899-4DF7-A86B-5F587CA3367A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8866648-732C-420C-9A78-45F4084F8D2B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D5E3C64-CB64-47FF-B001-A94AD42365D9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B0F7D37-3519-457E-B3C3-EB1D26A50D0C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DD96B6C-70FC-45AC-8F22-A86DCB1113C5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60094B-8F6E-4F1C-A7C4-0FE9784CB617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36743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C35CC052-58E4-4B7C-B5CD-3E0E8C22774C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A2D5884-8E8E-40EC-9D3F-3CBE508C1D78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4A94190-46DE-432A-8E01-B36D7072D78C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FE6624A-C7E7-4D3C-BF3F-87F88E20FEBB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FE95A61-FF30-4C1F-A475-7190FDC9CB46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18C0B2AA-D6FA-456A-911B-AB6AAAB3B43B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E852462D-4F91-42EE-8617-500C83A49BB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CBB03CA-A33A-48B8-B037-DDFC0CC19F58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1C430B5-2139-4CDC-B6A6-77B7C8363B9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B8D1AD6-3702-452B-8BB8-C2F30D9EDE21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82BEF1-0C9F-43D6-8D20-123FFBBEFB0A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94578B-DD7B-4E7D-8E0E-3BF651F0C85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95FEB9-F621-4A58-87ED-B3B5FA1F7444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C6F193-0CE0-47F5-A174-2E5D5F554B7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226B1B-45DD-4538-B2DD-295376816E0E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7DC4D0-05FE-47E5-8AE5-8162103C101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36AA15-4395-416C-BCEC-F2D836E59981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75C1A5-6F53-44A7-B5D4-9CC12EFDE53A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C01C5A-821E-4161-8A35-40D02439502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78A445A-D9D3-48E5-89C6-D1FFAEBC8ADD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720905B-9019-4286-9F2E-75088DD3DB9A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36CF00-194B-4722-A4D4-182F7452A526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926E2-F373-4B3A-96CA-CC0558C1A12C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5ED943-213D-44E6-82DD-8D7E737EAF32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B435CA-B700-4519-84E3-6E02AE5650CA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E5A9238-6326-4873-8C52-98FACF35648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E6FD41E-7580-4201-B7CD-276F01C5CC6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398581-10DF-4873-8C4F-F3D8D95A1C50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9366FA-FE2E-4D88-BD10-298844792D4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A93F1A-155E-4178-A4CA-AA2D16EF6289}"/>
              </a:ext>
            </a:extLst>
          </p:cNvPr>
          <p:cNvSpPr/>
          <p:nvPr/>
        </p:nvSpPr>
        <p:spPr>
          <a:xfrm>
            <a:off x="11853752" y="2389411"/>
            <a:ext cx="86660" cy="438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F9F8F63-6E48-46D3-8F73-D81A480F723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1EACB44-D7D9-4F27-8CAF-D536D252B120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16C8CB8E-1F72-4818-B2D0-5968883711E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3CBAF74-2806-42F4-BFA1-FF72A05092F8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A97D4C8-F019-44E8-AA1A-A2DB9B177651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88297B8-51B2-411B-97A1-0A68D9625344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E72E87D-6D55-438B-95AB-CA16436CC033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4C06DDA5-492F-428A-B9E1-3F565678B04F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1A93DF-D36C-46FA-B7E8-AB2339E35538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57DEE394-029F-48B7-9F72-E6864CAB5BBA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695D1D7-21FF-4078-8EAB-9782ECE0BD73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F12AE1B-7207-40EE-BB8D-8ADDCBCB6FD7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7FB84129-A1C3-4A3A-8E7D-5856633D9558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4F3ECCBD-6917-4BF0-930C-DB8DC5EABE9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5DF44AD1-9E9D-4B1E-BCB0-55F8F1ED2BD9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CF54132-A740-490C-B127-4D894C51C2F1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9734B98-B7F0-4F9C-9154-CC5762CAFD8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745DFE9-B11B-4991-9D3A-A94669DDA0C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F2100D1-743B-4390-8637-2BC961CB6A5A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197D79-0E6E-4EF7-A9E4-F078D552E36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2DE2A8-AB2A-485D-9BCC-E9AF804F0EB1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B559097-D100-4223-B571-8D410F23EB1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863450F-FD60-42F2-8C14-0B83318BFA2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3C577D-345D-4FFB-ACF7-E2CEFAB0288A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AB4BB7-BD76-40A8-B81D-2D066F6BC2FD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DA070A-6294-427F-8C14-735BA42DA0DA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E42C59E-D8D8-4406-B838-8A2538025471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A0A808-73DB-4785-AEB2-9D964A153AA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386A81B-1608-4CD8-91C7-67F38784446F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B941C4-5CC5-46BA-9E42-67CAF55BC422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AF81A8C-85A4-4A40-97E0-09D6D272EAD4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24EEFF-E9CB-4016-B267-541243FA2D35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3E3FC6C-0787-470F-8AD2-ACCFBF6B6E1D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F026D7-B31F-4EA8-8115-3904E6A3A7F6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D7C4B72-A758-4339-83D1-AFFE44629EC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6F2E83A-07BB-466D-BB8A-BB3D0830FC61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589928-B62D-4900-8216-72FDFCC2512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7206C83-DFED-4CA4-AD46-1A819F47B23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C69C73-F537-48FE-B223-513F11F11C77}"/>
              </a:ext>
            </a:extLst>
          </p:cNvPr>
          <p:cNvSpPr/>
          <p:nvPr/>
        </p:nvSpPr>
        <p:spPr>
          <a:xfrm>
            <a:off x="11853752" y="3318121"/>
            <a:ext cx="63479" cy="345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1B598E0-932A-43E1-8A61-7A2957E5AA5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5DEAF45-571E-418D-B6C3-3DBABACB2D4A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0C74383-804F-41DF-B94F-54AEAB19C2C5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A36D8AA-A5B8-44E4-8C71-912A9C5B118F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1C338EC-3741-4A3F-A048-49F375790D43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125BBF9-AA1A-4D5E-8254-2BBB56283301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291165E-3CF9-45EA-8B60-B81BBBE78619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B6CC439-70FE-4162-ACBE-65E9F6633491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5" y="1542904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6B79C9A-69C2-4B2D-BB96-BF1D8AD01AB2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877192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1203</TotalTime>
  <Words>1109</Words>
  <Application>Microsoft Office PowerPoint</Application>
  <PresentationFormat>Grand écran</PresentationFormat>
  <Paragraphs>393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84</cp:revision>
  <dcterms:created xsi:type="dcterms:W3CDTF">2020-01-17T10:27:07Z</dcterms:created>
  <dcterms:modified xsi:type="dcterms:W3CDTF">2020-06-05T06:48:17Z</dcterms:modified>
</cp:coreProperties>
</file>